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hyperlink" Target="http://pic.sogou.com/d?query=ppt%B1%B3%BE%B0%CD%BC%C6%AC&amp;mood=0&amp;picformat=0&amp;mode=1&amp;di=2&amp;p=40230504&amp;dp=1&amp;w=05002100&amp;dr=1&amp;did=21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hyperlink" Target="http://pic.sogou.com/d?query=ppt%B1%B3%BE%B0%CD%BC%C6%AC&amp;mood=0&amp;picformat=0&amp;mode=1&amp;di=2&amp;p=40230504&amp;dp=1&amp;w=05002100&amp;dr=1&amp;did=21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hyperlink" Target="http://pic.sogou.com/d?query=ppt%B1%B3%BE%B0%CD%BC%C6%AC&amp;mood=0&amp;picformat=0&amp;mode=1&amp;di=2&amp;p=40230504&amp;dp=1&amp;w=05002100&amp;dr=1&amp;did=21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hyperlink" Target="http://pic.sogou.com/d?query=ppt%B1%B3%BE%B0%CD%BC%C6%AC&amp;mood=0&amp;picformat=0&amp;mode=1&amp;di=2&amp;p=40230504&amp;dp=1&amp;w=05002100&amp;dr=1&amp;did=21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0770" name="矩形 9"/>
          <p:cNvSpPr/>
          <p:nvPr/>
        </p:nvSpPr>
        <p:spPr>
          <a:xfrm>
            <a:off x="1905000" y="0"/>
            <a:ext cx="609600" cy="6858000"/>
          </a:xfrm>
          <a:prstGeom prst="rect">
            <a:avLst/>
          </a:prstGeom>
          <a:solidFill>
            <a:srgbClr val="FEC2AD">
              <a:alpha val="54117"/>
            </a:srgbClr>
          </a:solidFill>
          <a:ln w="381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zh-CN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160771" name="矩形 11"/>
          <p:cNvSpPr/>
          <p:nvPr/>
        </p:nvSpPr>
        <p:spPr>
          <a:xfrm>
            <a:off x="1800225" y="0"/>
            <a:ext cx="104775" cy="6858000"/>
          </a:xfrm>
          <a:prstGeom prst="rect">
            <a:avLst/>
          </a:prstGeom>
          <a:solidFill>
            <a:srgbClr val="FFD9CD">
              <a:alpha val="36078"/>
            </a:srgbClr>
          </a:solidFill>
          <a:ln w="381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zh-CN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160772" name="矩形 13"/>
          <p:cNvSpPr/>
          <p:nvPr/>
        </p:nvSpPr>
        <p:spPr>
          <a:xfrm>
            <a:off x="2514600" y="0"/>
            <a:ext cx="180975" cy="6858000"/>
          </a:xfrm>
          <a:prstGeom prst="rect">
            <a:avLst/>
          </a:prstGeom>
          <a:solidFill>
            <a:srgbClr val="FFD9CD">
              <a:alpha val="69019"/>
            </a:srgbClr>
          </a:solidFill>
          <a:ln w="381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zh-CN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160773" name="矩形 18"/>
          <p:cNvSpPr/>
          <p:nvPr/>
        </p:nvSpPr>
        <p:spPr>
          <a:xfrm>
            <a:off x="2665413" y="0"/>
            <a:ext cx="230187" cy="6858000"/>
          </a:xfrm>
          <a:prstGeom prst="rect">
            <a:avLst/>
          </a:prstGeom>
          <a:solidFill>
            <a:srgbClr val="FFEDE7">
              <a:alpha val="70195"/>
            </a:srgbClr>
          </a:solidFill>
          <a:ln w="381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zh-CN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160774" name="直接连接符 10"/>
          <p:cNvSpPr/>
          <p:nvPr/>
        </p:nvSpPr>
        <p:spPr>
          <a:xfrm>
            <a:off x="1630363" y="0"/>
            <a:ext cx="0" cy="6858000"/>
          </a:xfrm>
          <a:prstGeom prst="line">
            <a:avLst/>
          </a:prstGeom>
          <a:ln w="57150" cap="flat" cmpd="sng">
            <a:solidFill>
              <a:srgbClr val="FEC2AD">
                <a:alpha val="72156"/>
              </a:srgbClr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60775" name="直接连接符 17"/>
          <p:cNvSpPr/>
          <p:nvPr/>
        </p:nvSpPr>
        <p:spPr>
          <a:xfrm>
            <a:off x="2438400" y="0"/>
            <a:ext cx="0" cy="6858000"/>
          </a:xfrm>
          <a:prstGeom prst="line">
            <a:avLst/>
          </a:prstGeom>
          <a:ln w="57150" cap="flat" cmpd="sng">
            <a:solidFill>
              <a:srgbClr val="FFEDE7">
                <a:alpha val="83136"/>
              </a:srgbClr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60776" name="直接连接符 19"/>
          <p:cNvSpPr/>
          <p:nvPr/>
        </p:nvSpPr>
        <p:spPr>
          <a:xfrm>
            <a:off x="2378075" y="0"/>
            <a:ext cx="0" cy="6858000"/>
          </a:xfrm>
          <a:prstGeom prst="line">
            <a:avLst/>
          </a:prstGeom>
          <a:ln w="57150" cap="flat" cmpd="sng">
            <a:solidFill>
              <a:srgbClr val="FEC2AD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60777" name="直接连接符 15"/>
          <p:cNvSpPr/>
          <p:nvPr/>
        </p:nvSpPr>
        <p:spPr>
          <a:xfrm>
            <a:off x="3251200" y="0"/>
            <a:ext cx="0" cy="6858000"/>
          </a:xfrm>
          <a:prstGeom prst="line">
            <a:avLst/>
          </a:prstGeom>
          <a:ln w="28575" cap="flat" cmpd="sng">
            <a:solidFill>
              <a:srgbClr val="FEC2AD">
                <a:alpha val="81175"/>
              </a:srgbClr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60778" name="直接连接符 14"/>
          <p:cNvSpPr/>
          <p:nvPr/>
        </p:nvSpPr>
        <p:spPr>
          <a:xfrm>
            <a:off x="2590800" y="0"/>
            <a:ext cx="0" cy="6858000"/>
          </a:xfrm>
          <a:prstGeom prst="line">
            <a:avLst/>
          </a:prstGeom>
          <a:ln w="9525" cap="flat" cmpd="sng">
            <a:solidFill>
              <a:srgbClr val="FEC2AD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60779" name="直接连接符 21"/>
          <p:cNvSpPr/>
          <p:nvPr/>
        </p:nvSpPr>
        <p:spPr>
          <a:xfrm>
            <a:off x="10637838" y="0"/>
            <a:ext cx="1587" cy="6858000"/>
          </a:xfrm>
          <a:prstGeom prst="line">
            <a:avLst/>
          </a:prstGeom>
          <a:ln w="57150" cap="flat" cmpd="thickThin">
            <a:solidFill>
              <a:srgbClr val="FEC2AD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60780" name="矩形 26"/>
          <p:cNvSpPr/>
          <p:nvPr/>
        </p:nvSpPr>
        <p:spPr>
          <a:xfrm>
            <a:off x="2743200" y="0"/>
            <a:ext cx="76200" cy="6858000"/>
          </a:xfrm>
          <a:prstGeom prst="rect">
            <a:avLst/>
          </a:prstGeom>
          <a:solidFill>
            <a:srgbClr val="FEC2AD">
              <a:alpha val="50195"/>
            </a:srgbClr>
          </a:solidFill>
          <a:ln w="381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zh-CN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160781" name="椭圆 20"/>
          <p:cNvSpPr/>
          <p:nvPr/>
        </p:nvSpPr>
        <p:spPr>
          <a:xfrm>
            <a:off x="2133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zh-CN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160782" name="椭圆 22"/>
          <p:cNvSpPr/>
          <p:nvPr/>
        </p:nvSpPr>
        <p:spPr>
          <a:xfrm>
            <a:off x="2833688" y="4867275"/>
            <a:ext cx="641350" cy="641350"/>
          </a:xfrm>
          <a:prstGeom prst="ellipse">
            <a:avLst/>
          </a:prstGeom>
          <a:solidFill>
            <a:schemeClr val="accent1"/>
          </a:solidFill>
          <a:ln w="2857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zh-CN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160783" name="椭圆 23"/>
          <p:cNvSpPr/>
          <p:nvPr/>
        </p:nvSpPr>
        <p:spPr>
          <a:xfrm>
            <a:off x="2614613" y="5500688"/>
            <a:ext cx="138112" cy="136525"/>
          </a:xfrm>
          <a:prstGeom prst="ellipse">
            <a:avLst/>
          </a:prstGeom>
          <a:solidFill>
            <a:schemeClr val="accent1"/>
          </a:solidFill>
          <a:ln w="127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zh-CN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160784" name="椭圆 25"/>
          <p:cNvSpPr/>
          <p:nvPr/>
        </p:nvSpPr>
        <p:spPr>
          <a:xfrm>
            <a:off x="3187700" y="5788025"/>
            <a:ext cx="274638" cy="274638"/>
          </a:xfrm>
          <a:prstGeom prst="ellipse">
            <a:avLst/>
          </a:prstGeom>
          <a:solidFill>
            <a:schemeClr val="accent1"/>
          </a:solidFill>
          <a:ln w="12700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zh-CN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160785" name="椭圆 24"/>
          <p:cNvSpPr/>
          <p:nvPr/>
        </p:nvSpPr>
        <p:spPr>
          <a:xfrm>
            <a:off x="3429000" y="4495800"/>
            <a:ext cx="365125" cy="365125"/>
          </a:xfrm>
          <a:prstGeom prst="ellipse">
            <a:avLst/>
          </a:prstGeom>
          <a:solidFill>
            <a:schemeClr val="accent1"/>
          </a:solidFill>
          <a:ln w="2857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zh-CN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pic>
        <p:nvPicPr>
          <p:cNvPr id="160786" name="Picture 3" descr="http://cdn.t01.pic.sogou.com/c9e464d9066ada5a-f0f583186b42b97e-0aa6f344bcc76ea0c28badd2e12f3c8a_i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0787" name="矩形 4"/>
          <p:cNvSpPr/>
          <p:nvPr/>
        </p:nvSpPr>
        <p:spPr>
          <a:xfrm>
            <a:off x="3942398" y="2060575"/>
            <a:ext cx="4170680" cy="17532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Classmates</a:t>
            </a:r>
            <a:endParaRPr lang="zh-CN" altLang="en-US" sz="5400" b="1" dirty="0">
              <a:solidFill>
                <a:srgbClr val="000000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Story time</a:t>
            </a:r>
            <a:endParaRPr lang="zh-CN" altLang="en-US" sz="5400" b="1" dirty="0">
              <a:solidFill>
                <a:srgbClr val="00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9986" name="Picture 3" descr="http://cdn.t02.pic.sogou.com/bf5a7601a32de6ab-5e45f438d0023362-865cde3da366cfd1b6616aba244851f3.jpg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9987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1010" name="Picture 3" descr="http://cdn.t02.pic.sogou.com/bf5a7601a32de6ab-5e45f438d0023362-865cde3da366cfd1b6616aba244851f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1011" name="TextBox 2"/>
          <p:cNvSpPr/>
          <p:nvPr/>
        </p:nvSpPr>
        <p:spPr>
          <a:xfrm>
            <a:off x="4151313" y="2492375"/>
            <a:ext cx="344233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Who is helpful?</a:t>
            </a:r>
            <a:endParaRPr lang="zh-CN" altLang="en-US" sz="3600" dirty="0">
              <a:solidFill>
                <a:srgbClr val="FF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  <p:sp>
        <p:nvSpPr>
          <p:cNvPr id="14340" name="TextBox 3"/>
          <p:cNvSpPr/>
          <p:nvPr/>
        </p:nvSpPr>
        <p:spPr>
          <a:xfrm>
            <a:off x="5375275" y="3284538"/>
            <a:ext cx="1519555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400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John</a:t>
            </a:r>
            <a:r>
              <a:rPr lang="en-US" altLang="zh-CN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 </a:t>
            </a:r>
            <a:endParaRPr lang="zh-CN" altLang="en-US" dirty="0">
              <a:solidFill>
                <a:srgbClr val="00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2034" name="Picture 3" descr="http://cdn.t02.pic.sogou.com/bf5a7601a32de6ab-5e45f438d0023362-865cde3da366cfd1b6616aba244851f3.jpg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2035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3058" name="Picture 3" descr="http://cdn.t02.pic.sogou.com/bf5a7601a32de6ab-5e45f438d0023362-865cde3da366cfd1b6616aba244851f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3059" name="TextBox 2"/>
          <p:cNvSpPr/>
          <p:nvPr/>
        </p:nvSpPr>
        <p:spPr>
          <a:xfrm>
            <a:off x="4511675" y="2276475"/>
            <a:ext cx="358584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Who is popular?</a:t>
            </a:r>
            <a:endParaRPr lang="zh-CN" altLang="en-US" sz="3600" dirty="0">
              <a:solidFill>
                <a:srgbClr val="FF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  <p:sp>
        <p:nvSpPr>
          <p:cNvPr id="16388" name="TextBox 3"/>
          <p:cNvSpPr/>
          <p:nvPr/>
        </p:nvSpPr>
        <p:spPr>
          <a:xfrm>
            <a:off x="5448300" y="3357563"/>
            <a:ext cx="158432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000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Mary </a:t>
            </a:r>
            <a:endParaRPr lang="zh-CN" altLang="en-US" sz="4000" dirty="0">
              <a:solidFill>
                <a:srgbClr val="00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8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82" name="Picture 3" descr="http://cdn.t02.pic.sogou.com/bf5a7601a32de6ab-5e45f438d0023362-865cde3da366cfd1b6616aba244851f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083" name="TextBox 2"/>
          <p:cNvSpPr/>
          <p:nvPr/>
        </p:nvSpPr>
        <p:spPr>
          <a:xfrm>
            <a:off x="4584700" y="2060575"/>
            <a:ext cx="363664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Who is careless?</a:t>
            </a:r>
            <a:endParaRPr lang="zh-CN" altLang="en-US" sz="3600" dirty="0">
              <a:solidFill>
                <a:srgbClr val="FF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  <p:sp>
        <p:nvSpPr>
          <p:cNvPr id="17412" name="TextBox 3"/>
          <p:cNvSpPr/>
          <p:nvPr/>
        </p:nvSpPr>
        <p:spPr>
          <a:xfrm>
            <a:off x="5232400" y="2997200"/>
            <a:ext cx="136842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000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Tom </a:t>
            </a:r>
            <a:endParaRPr lang="zh-CN" altLang="en-US" sz="4000" dirty="0">
              <a:solidFill>
                <a:srgbClr val="00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5106" name="矩形 3"/>
          <p:cNvSpPr/>
          <p:nvPr/>
        </p:nvSpPr>
        <p:spPr>
          <a:xfrm>
            <a:off x="2720817" y="549275"/>
            <a:ext cx="3938905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5400" b="1" dirty="0">
                <a:solidFill>
                  <a:srgbClr val="00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Homework </a:t>
            </a:r>
            <a:endParaRPr lang="zh-CN" altLang="en-US" sz="5400" b="1" dirty="0">
              <a:solidFill>
                <a:srgbClr val="000000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</p:txBody>
      </p:sp>
      <p:sp>
        <p:nvSpPr>
          <p:cNvPr id="175107" name="TextBox 4"/>
          <p:cNvSpPr/>
          <p:nvPr/>
        </p:nvSpPr>
        <p:spPr>
          <a:xfrm>
            <a:off x="2855913" y="2276475"/>
            <a:ext cx="565086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dirty="0">
                <a:solidFill>
                  <a:srgbClr val="00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Please retell the story.</a:t>
            </a:r>
            <a:endParaRPr lang="zh-CN" altLang="en-US" sz="4000" dirty="0">
              <a:solidFill>
                <a:srgbClr val="000000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1794" name="TextBox 5"/>
          <p:cNvSpPr/>
          <p:nvPr/>
        </p:nvSpPr>
        <p:spPr>
          <a:xfrm>
            <a:off x="5554663" y="5357813"/>
            <a:ext cx="130873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camp</a:t>
            </a:r>
            <a:endParaRPr lang="zh-CN" altLang="en-US" sz="3600" dirty="0">
              <a:solidFill>
                <a:srgbClr val="FF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  <p:pic>
        <p:nvPicPr>
          <p:cNvPr id="161795" name="Picture 4" descr="C:\Documents and Settings\Administrator\桌面\3808a974e0cb6490035.jpg"/>
          <p:cNvPicPr>
            <a:picLocks noChangeAspect="1"/>
          </p:cNvPicPr>
          <p:nvPr/>
        </p:nvPicPr>
        <p:blipFill>
          <a:blip r:embed="rId1"/>
          <a:srcRect b="19058"/>
          <a:stretch>
            <a:fillRect/>
          </a:stretch>
        </p:blipFill>
        <p:spPr>
          <a:xfrm>
            <a:off x="1952625" y="357188"/>
            <a:ext cx="8012113" cy="48577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2818" name="Picture 3" descr="http://t01.pic.sogou.com/10e8b9550acde0b8-459f14f6a089053d-6e9292eae74196d47cf1bd9278a10ca4_i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81188" y="261938"/>
            <a:ext cx="8207375" cy="54530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2819" name="TextBox 3"/>
          <p:cNvSpPr/>
          <p:nvPr/>
        </p:nvSpPr>
        <p:spPr>
          <a:xfrm>
            <a:off x="5768975" y="5734050"/>
            <a:ext cx="130873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camp</a:t>
            </a:r>
            <a:endParaRPr lang="zh-CN" altLang="en-US" sz="3600" dirty="0">
              <a:solidFill>
                <a:srgbClr val="FF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42" name="Picture 3" descr="http://t04.pic.sogou.com/ac75323d6b6de243-a5e00022a0971b80-79b39bb4763420cb27ab00fd105ff8da_i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38375" y="142875"/>
            <a:ext cx="7545388" cy="5168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43" name="TextBox 3"/>
          <p:cNvSpPr/>
          <p:nvPr/>
        </p:nvSpPr>
        <p:spPr>
          <a:xfrm>
            <a:off x="3359150" y="5300663"/>
            <a:ext cx="468820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Do you like camping?</a:t>
            </a:r>
            <a:endParaRPr lang="zh-CN" altLang="en-US" sz="3600" dirty="0">
              <a:solidFill>
                <a:srgbClr val="FF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4866" name="TextBox 3"/>
          <p:cNvSpPr/>
          <p:nvPr/>
        </p:nvSpPr>
        <p:spPr>
          <a:xfrm>
            <a:off x="1854200" y="5805488"/>
            <a:ext cx="7239000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I am at camp with my classmates and my teacher.</a:t>
            </a:r>
            <a:endParaRPr lang="en-US" altLang="zh-CN" sz="2800" dirty="0">
              <a:solidFill>
                <a:srgbClr val="FF0000"/>
              </a:solidFill>
              <a:latin typeface="Times New Roman" panose="02020603050405020304" pitchFamily="18" charset="0"/>
              <a:sym typeface="Century Schoolbook" panose="02040604050505020304" pitchFamily="18" charset="0"/>
            </a:endParaRPr>
          </a:p>
        </p:txBody>
      </p:sp>
      <p:pic>
        <p:nvPicPr>
          <p:cNvPr id="164867" name="Picture 5" descr="c:\documents and settings\administrator\application data\360se6\User Data\temp\wKhQtlNwa0eEQRFLAAAAAHwb-zw641.jpg"/>
          <p:cNvPicPr>
            <a:picLocks noChangeAspect="1"/>
          </p:cNvPicPr>
          <p:nvPr/>
        </p:nvPicPr>
        <p:blipFill>
          <a:blip r:embed="rId1"/>
          <a:srcRect r="375" b="10374"/>
          <a:stretch>
            <a:fillRect/>
          </a:stretch>
        </p:blipFill>
        <p:spPr>
          <a:xfrm>
            <a:off x="1703388" y="28575"/>
            <a:ext cx="8645525" cy="5013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5890" name="Picture 3" descr="http://cdn.t02.pic.sogou.com/bf5a7601a32de6ab-5e45f438d0023362-865cde3da366cfd1b6616aba244851f3.jpg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5891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6914" name="Picture 3" descr="http://cdn.t02.pic.sogou.com/bf5a7601a32de6ab-5e45f438d0023362-865cde3da366cfd1b6616aba244851f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6915" name="TextBox 2"/>
          <p:cNvSpPr/>
          <p:nvPr/>
        </p:nvSpPr>
        <p:spPr>
          <a:xfrm>
            <a:off x="3719513" y="1700213"/>
            <a:ext cx="354012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000" dirty="0">
                <a:solidFill>
                  <a:srgbClr val="FF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Who is clever?</a:t>
            </a:r>
            <a:endParaRPr lang="zh-CN" altLang="en-US" sz="4000" dirty="0">
              <a:solidFill>
                <a:srgbClr val="FF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  <p:sp>
        <p:nvSpPr>
          <p:cNvPr id="10244" name="TextBox 4"/>
          <p:cNvSpPr/>
          <p:nvPr/>
        </p:nvSpPr>
        <p:spPr>
          <a:xfrm>
            <a:off x="5448300" y="2636838"/>
            <a:ext cx="99631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Jill </a:t>
            </a:r>
            <a:endParaRPr lang="zh-CN" altLang="en-US" sz="3600" dirty="0">
              <a:solidFill>
                <a:srgbClr val="00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7938" name="Picture 3" descr="http://cdn.t02.pic.sogou.com/bf5a7601a32de6ab-5e45f438d0023362-865cde3da366cfd1b6616aba244851f3.jpg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7939" name="Picture 2"/>
          <p:cNvPicPr>
            <a:picLocks noChangeAspect="1"/>
          </p:cNvPicPr>
          <p:nvPr/>
        </p:nvPicPr>
        <p:blipFill>
          <a:blip r:embed="rId3"/>
          <a:srcRect r="2344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8962" name="Picture 3" descr="http://cdn.t02.pic.sogou.com/bf5a7601a32de6ab-5e45f438d0023362-865cde3da366cfd1b6616aba244851f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8963" name="TextBox 2"/>
          <p:cNvSpPr/>
          <p:nvPr/>
        </p:nvSpPr>
        <p:spPr>
          <a:xfrm>
            <a:off x="3935413" y="1844675"/>
            <a:ext cx="419735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400" dirty="0">
                <a:solidFill>
                  <a:srgbClr val="FF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Who is naught?</a:t>
            </a:r>
            <a:endParaRPr lang="zh-CN" altLang="en-US" sz="4400" dirty="0">
              <a:solidFill>
                <a:srgbClr val="FF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  <p:sp>
        <p:nvSpPr>
          <p:cNvPr id="12292" name="TextBox 3"/>
          <p:cNvSpPr/>
          <p:nvPr/>
        </p:nvSpPr>
        <p:spPr>
          <a:xfrm>
            <a:off x="5232400" y="2997200"/>
            <a:ext cx="116903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Jack </a:t>
            </a:r>
            <a:endParaRPr lang="zh-CN" altLang="en-US" sz="3200" dirty="0">
              <a:solidFill>
                <a:srgbClr val="00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2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</Words>
  <Application>WPS 演示</Application>
  <PresentationFormat>宽屏</PresentationFormat>
  <Paragraphs>35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Century Schoolbook</vt:lpstr>
      <vt:lpstr>Times New Roman</vt:lpstr>
      <vt:lpstr>Arial Rounded MT Bold</vt:lpstr>
      <vt:lpstr>黑体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2018-09-08T14:36:00Z</dcterms:created>
  <dcterms:modified xsi:type="dcterms:W3CDTF">2018-09-08T14:37:49Z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